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6" r:id="rId3"/>
    <p:sldId id="258" r:id="rId4"/>
    <p:sldId id="259" r:id="rId5"/>
    <p:sldId id="266" r:id="rId6"/>
    <p:sldId id="267" r:id="rId7"/>
    <p:sldId id="268" r:id="rId8"/>
    <p:sldId id="269" r:id="rId9"/>
    <p:sldId id="270" r:id="rId10"/>
    <p:sldId id="271" r:id="rId11"/>
    <p:sldId id="272" r:id="rId12"/>
    <p:sldId id="273" r:id="rId13"/>
    <p:sldId id="277" r:id="rId14"/>
    <p:sldId id="274" r:id="rId15"/>
    <p:sldId id="275" r:id="rId16"/>
    <p:sldId id="260" r:id="rId17"/>
    <p:sldId id="261" r:id="rId18"/>
    <p:sldId id="262" r:id="rId19"/>
    <p:sldId id="263" r:id="rId20"/>
    <p:sldId id="264" r:id="rId21"/>
    <p:sldId id="265"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8ECEE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EB80DEF-1B83-4132-AEA9-455992529ED6}" type="datetimeFigureOut">
              <a:rPr lang="en-US" smtClean="0"/>
              <a:t>4/7/2016</a:t>
            </a:fld>
            <a:endParaRPr lang="en-US"/>
          </a:p>
        </p:txBody>
      </p:sp>
      <p:sp>
        <p:nvSpPr>
          <p:cNvPr id="16" name="Slide Number Placeholder 15"/>
          <p:cNvSpPr>
            <a:spLocks noGrp="1"/>
          </p:cNvSpPr>
          <p:nvPr>
            <p:ph type="sldNum" sz="quarter" idx="11"/>
          </p:nvPr>
        </p:nvSpPr>
        <p:spPr/>
        <p:txBody>
          <a:bodyPr/>
          <a:lstStyle/>
          <a:p>
            <a:fld id="{BCA76183-5127-466D-8558-55D761C62B3A}"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EB80DEF-1B83-4132-AEA9-455992529ED6}" type="datetimeFigureOut">
              <a:rPr lang="en-US" smtClean="0"/>
              <a:t>4/7/2016</a:t>
            </a:fld>
            <a:endParaRPr lang="en-US"/>
          </a:p>
        </p:txBody>
      </p:sp>
      <p:sp>
        <p:nvSpPr>
          <p:cNvPr id="15" name="Slide Number Placeholder 14"/>
          <p:cNvSpPr>
            <a:spLocks noGrp="1"/>
          </p:cNvSpPr>
          <p:nvPr>
            <p:ph type="sldNum" sz="quarter" idx="15"/>
          </p:nvPr>
        </p:nvSpPr>
        <p:spPr/>
        <p:txBody>
          <a:bodyPr/>
          <a:lstStyle>
            <a:lvl1pPr algn="ctr">
              <a:defRPr/>
            </a:lvl1pPr>
          </a:lstStyle>
          <a:p>
            <a:fld id="{BCA76183-5127-466D-8558-55D761C62B3A}"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B80DEF-1B83-4132-AEA9-455992529ED6}" type="datetimeFigureOut">
              <a:rPr lang="en-US" smtClean="0"/>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CA76183-5127-466D-8558-55D761C62B3A}"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EB80DEF-1B83-4132-AEA9-455992529ED6}" type="datetimeFigureOut">
              <a:rPr lang="en-US" smtClean="0"/>
              <a:t>4/7/2016</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80DEF-1B83-4132-AEA9-455992529ED6}" type="datetimeFigureOut">
              <a:rPr lang="en-US" smtClean="0"/>
              <a:t>4/7/2016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80DEF-1B83-4132-AEA9-455992529ED6}" type="datetimeFigureOut">
              <a:rPr lang="en-US" smtClean="0"/>
              <a:t>4/7/2016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EB80DEF-1B83-4132-AEA9-455992529ED6}" type="datetimeFigureOut">
              <a:rPr lang="en-US" smtClean="0"/>
              <a:t>4/7/2016</a:t>
            </a:fld>
            <a:endParaRPr lang="en-US"/>
          </a:p>
        </p:txBody>
      </p:sp>
      <p:sp>
        <p:nvSpPr>
          <p:cNvPr id="9" name="Slide Number Placeholder 8"/>
          <p:cNvSpPr>
            <a:spLocks noGrp="1"/>
          </p:cNvSpPr>
          <p:nvPr>
            <p:ph type="sldNum" sz="quarter" idx="15"/>
          </p:nvPr>
        </p:nvSpPr>
        <p:spPr/>
        <p:txBody>
          <a:bodyPr/>
          <a:lstStyle/>
          <a:p>
            <a:fld id="{BCA76183-5127-466D-8558-55D761C62B3A}"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EB80DEF-1B83-4132-AEA9-455992529ED6}" type="datetimeFigureOut">
              <a:rPr lang="en-US" smtClean="0"/>
              <a:t>4/7/2016</a:t>
            </a:fld>
            <a:endParaRPr lang="en-US"/>
          </a:p>
        </p:txBody>
      </p:sp>
      <p:sp>
        <p:nvSpPr>
          <p:cNvPr id="9" name="Slide Number Placeholder 8"/>
          <p:cNvSpPr>
            <a:spLocks noGrp="1"/>
          </p:cNvSpPr>
          <p:nvPr>
            <p:ph type="sldNum" sz="quarter" idx="11"/>
          </p:nvPr>
        </p:nvSpPr>
        <p:spPr/>
        <p:txBody>
          <a:bodyPr/>
          <a:lstStyle/>
          <a:p>
            <a:fld id="{BCA76183-5127-466D-8558-55D761C62B3A}"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EB80DEF-1B83-4132-AEA9-455992529ED6}" type="datetimeFigureOut">
              <a:rPr lang="en-US" smtClean="0"/>
              <a:t>4/7/2016</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CA76183-5127-466D-8558-55D761C62B3A}"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pull dir="d"/>
  </p:transition>
  <p:timing>
    <p:tnLst>
      <p:par>
        <p:cTn id="1" dur="indefinite" restart="never" nodeType="tmRoot"/>
      </p:par>
    </p:tnLst>
  </p:timing>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143000" y="2743200"/>
            <a:ext cx="6400800" cy="1752600"/>
          </a:xfrm>
        </p:spPr>
        <p:txBody>
          <a:bodyPr>
            <a:normAutofit/>
          </a:bodyPr>
          <a:lstStyle/>
          <a:p>
            <a:r>
              <a:rPr lang="en-US" sz="5400" dirty="0" smtClean="0">
                <a:solidFill>
                  <a:schemeClr val="bg1"/>
                </a:solidFill>
                <a:latin typeface="Algerian" pitchFamily="82" charset="0"/>
              </a:rPr>
              <a:t>Presents</a:t>
            </a:r>
            <a:endParaRPr lang="en-US" sz="5400" dirty="0">
              <a:solidFill>
                <a:schemeClr val="bg1"/>
              </a:solidFill>
              <a:latin typeface="Algerian" pitchFamily="82" charset="0"/>
            </a:endParaRPr>
          </a:p>
        </p:txBody>
      </p:sp>
      <p:sp>
        <p:nvSpPr>
          <p:cNvPr id="2" name="Title 1"/>
          <p:cNvSpPr>
            <a:spLocks noGrp="1"/>
          </p:cNvSpPr>
          <p:nvPr>
            <p:ph type="ctrTitle"/>
          </p:nvPr>
        </p:nvSpPr>
        <p:spPr>
          <a:xfrm>
            <a:off x="0" y="533400"/>
            <a:ext cx="8686800" cy="1981200"/>
          </a:xfrm>
        </p:spPr>
        <p:txBody>
          <a:bodyPr>
            <a:normAutofit/>
          </a:bodyPr>
          <a:lstStyle/>
          <a:p>
            <a:r>
              <a:rPr lang="en-US" sz="8000" b="1" i="1" u="sng" dirty="0" smtClean="0">
                <a:solidFill>
                  <a:schemeClr val="bg1"/>
                </a:solidFill>
                <a:latin typeface="Algerian" pitchFamily="82" charset="0"/>
              </a:rPr>
              <a:t>Group 13 </a:t>
            </a:r>
            <a:endParaRPr lang="en-US" sz="8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Search</a:t>
            </a:r>
          </a:p>
          <a:p>
            <a:endParaRPr lang="en-US" dirty="0" smtClean="0"/>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286000"/>
            <a:ext cx="8534400" cy="4267200"/>
          </a:xfrm>
          <a:prstGeom prst="rect">
            <a:avLst/>
          </a:prstGeom>
        </p:spPr>
      </p:pic>
    </p:spTree>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tretch>
            <a:fillRect/>
          </a:stretch>
        </p:blipFill>
        <p:spPr bwMode="auto">
          <a:xfrm>
            <a:off x="609599" y="2133600"/>
            <a:ext cx="7860903" cy="44196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Modules</a:t>
            </a:r>
            <a:endParaRPr lang="en-US" dirty="0"/>
          </a:p>
        </p:txBody>
      </p:sp>
      <p:sp>
        <p:nvSpPr>
          <p:cNvPr id="5" name="TextBox 4"/>
          <p:cNvSpPr txBox="1"/>
          <p:nvPr/>
        </p:nvSpPr>
        <p:spPr>
          <a:xfrm>
            <a:off x="533400" y="1524000"/>
            <a:ext cx="3570208" cy="584775"/>
          </a:xfrm>
          <a:prstGeom prst="rect">
            <a:avLst/>
          </a:prstGeom>
          <a:noFill/>
        </p:spPr>
        <p:txBody>
          <a:bodyPr wrap="none" rtlCol="0">
            <a:spAutoFit/>
          </a:bodyPr>
          <a:lstStyle/>
          <a:p>
            <a:pPr>
              <a:buFont typeface="Arial" pitchFamily="34" charset="0"/>
              <a:buChar char="•"/>
            </a:pPr>
            <a:r>
              <a:rPr lang="en-US" sz="3200" dirty="0" smtClean="0">
                <a:solidFill>
                  <a:schemeClr val="bg1"/>
                </a:solidFill>
              </a:rPr>
              <a:t>Multiple Cuisines</a:t>
            </a:r>
            <a:endParaRPr lang="en-US" sz="3200"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Single Cuisine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609600" y="2286000"/>
            <a:ext cx="7924800" cy="4191000"/>
          </a:xfrm>
          <a:prstGeom prst="rect">
            <a:avLst/>
          </a:prstGeom>
        </p:spPr>
      </p:pic>
    </p:spTree>
  </p:cSld>
  <p:clrMapOvr>
    <a:masterClrMapping/>
  </p:clrMapOvr>
  <p:transition>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 </a:t>
            </a:r>
            <a:r>
              <a:rPr lang="en-IN" dirty="0" smtClean="0"/>
              <a:t>Single Recipe</a:t>
            </a:r>
          </a:p>
          <a:p>
            <a:endParaRPr lang="en-IN" dirty="0"/>
          </a:p>
        </p:txBody>
      </p:sp>
      <p:sp>
        <p:nvSpPr>
          <p:cNvPr id="3" name="Title 2"/>
          <p:cNvSpPr>
            <a:spLocks noGrp="1"/>
          </p:cNvSpPr>
          <p:nvPr>
            <p:ph type="title"/>
          </p:nvPr>
        </p:nvSpPr>
        <p:spPr>
          <a:xfrm>
            <a:off x="457200" y="228600"/>
            <a:ext cx="8229600" cy="1219200"/>
          </a:xfrm>
        </p:spPr>
        <p:txBody>
          <a:bodyPr/>
          <a:lstStyle/>
          <a:p>
            <a:r>
              <a:rPr lang="en-IN" dirty="0" smtClean="0"/>
              <a:t>Modules</a:t>
            </a:r>
            <a:endParaRPr lang="en-IN" dirty="0"/>
          </a:p>
        </p:txBody>
      </p:sp>
      <p:pic>
        <p:nvPicPr>
          <p:cNvPr id="4" name="Picture 3"/>
          <p:cNvPicPr/>
          <p:nvPr/>
        </p:nvPicPr>
        <p:blipFill>
          <a:blip r:embed="rId2"/>
          <a:stretch>
            <a:fillRect/>
          </a:stretch>
        </p:blipFill>
        <p:spPr>
          <a:xfrm>
            <a:off x="457200" y="2078182"/>
            <a:ext cx="8153400" cy="4343400"/>
          </a:xfrm>
          <a:prstGeom prst="rect">
            <a:avLst/>
          </a:prstGeom>
        </p:spPr>
      </p:pic>
    </p:spTree>
    <p:extLst>
      <p:ext uri="{BB962C8B-B14F-4D97-AF65-F5344CB8AC3E}">
        <p14:creationId xmlns:p14="http://schemas.microsoft.com/office/powerpoint/2010/main" val="2398923883"/>
      </p:ext>
    </p:extLst>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Today’s Special</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133600"/>
            <a:ext cx="8458200" cy="4419600"/>
          </a:xfrm>
          <a:prstGeom prst="rect">
            <a:avLst/>
          </a:prstGeom>
        </p:spPr>
      </p:pic>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Add Recipe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209800"/>
            <a:ext cx="8458200" cy="4343400"/>
          </a:xfrm>
          <a:prstGeom prst="rect">
            <a:avLst/>
          </a:prstGeom>
        </p:spPr>
      </p:pic>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IN" dirty="0" smtClean="0">
                <a:solidFill>
                  <a:schemeClr val="bg1"/>
                </a:solidFill>
              </a:rPr>
              <a:t>This </a:t>
            </a:r>
            <a:r>
              <a:rPr lang="en-IN" dirty="0">
                <a:solidFill>
                  <a:schemeClr val="bg1"/>
                </a:solidFill>
              </a:rPr>
              <a:t>project has a login page which allows only the registered user to login and thereby preventing unauthorized access.</a:t>
            </a:r>
            <a:endParaRPr lang="en-US" dirty="0">
              <a:solidFill>
                <a:schemeClr val="bg1"/>
              </a:solidFill>
            </a:endParaRPr>
          </a:p>
          <a:p>
            <a:pPr lvl="0"/>
            <a:r>
              <a:rPr lang="en-IN" dirty="0">
                <a:solidFill>
                  <a:schemeClr val="bg1"/>
                </a:solidFill>
              </a:rPr>
              <a:t>This website can be used to view the recipes of all categories.</a:t>
            </a:r>
            <a:endParaRPr lang="en-US" dirty="0">
              <a:solidFill>
                <a:schemeClr val="bg1"/>
              </a:solidFill>
            </a:endParaRPr>
          </a:p>
          <a:p>
            <a:pPr lvl="0"/>
            <a:r>
              <a:rPr lang="en-IN" dirty="0">
                <a:solidFill>
                  <a:schemeClr val="bg1"/>
                </a:solidFill>
              </a:rPr>
              <a:t>This innovative project allows users to share their recipes on the website as well as can share their reviews on particular recipes or rate that particular recipe.</a:t>
            </a:r>
            <a:endParaRPr lang="en-US" dirty="0">
              <a:solidFill>
                <a:schemeClr val="bg1"/>
              </a:solidFill>
            </a:endParaRPr>
          </a:p>
          <a:p>
            <a:pPr lvl="0"/>
            <a:r>
              <a:rPr lang="en-IN" dirty="0">
                <a:solidFill>
                  <a:schemeClr val="bg1"/>
                </a:solidFill>
              </a:rPr>
              <a:t>This project also consists of toolbox which contains ingredient convertor and language translation.</a:t>
            </a:r>
            <a:endParaRPr lang="en-US"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Advantages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229600" cy="4709160"/>
          </a:xfrm>
        </p:spPr>
        <p:txBody>
          <a:bodyPr/>
          <a:lstStyle/>
          <a:p>
            <a:pPr lvl="0">
              <a:buFont typeface="Wingdings" pitchFamily="2" charset="2"/>
              <a:buChar char="§"/>
            </a:pPr>
            <a:r>
              <a:rPr lang="en-IN" dirty="0">
                <a:solidFill>
                  <a:schemeClr val="bg1"/>
                </a:solidFill>
              </a:rPr>
              <a:t>The user will not be able to access the website without the internet connection</a:t>
            </a:r>
            <a:r>
              <a:rPr lang="en-IN" dirty="0" smtClean="0">
                <a:solidFill>
                  <a:schemeClr val="bg1"/>
                </a:solidFill>
              </a:rPr>
              <a:t>.</a:t>
            </a:r>
            <a:endParaRPr lang="en-US" dirty="0">
              <a:solidFill>
                <a:schemeClr val="bg1"/>
              </a:solidFill>
            </a:endParaRPr>
          </a:p>
          <a:p>
            <a:pPr lvl="0"/>
            <a:r>
              <a:rPr lang="en-IN" dirty="0">
                <a:solidFill>
                  <a:schemeClr val="bg1"/>
                </a:solidFill>
              </a:rPr>
              <a:t>The website currently does not support video assistance.</a:t>
            </a:r>
            <a:endParaRPr lang="en-US" dirty="0">
              <a:solidFill>
                <a:schemeClr val="bg1"/>
              </a:solidFill>
            </a:endParaRPr>
          </a:p>
          <a:p>
            <a:pPr>
              <a:buNone/>
            </a:pPr>
            <a:endParaRPr lang="en-US" dirty="0"/>
          </a:p>
        </p:txBody>
      </p:sp>
      <p:sp>
        <p:nvSpPr>
          <p:cNvPr id="2" name="Title 1"/>
          <p:cNvSpPr>
            <a:spLocks noGrp="1"/>
          </p:cNvSpPr>
          <p:nvPr>
            <p:ph type="title"/>
          </p:nvPr>
        </p:nvSpPr>
        <p:spPr/>
        <p:txBody>
          <a:bodyPr/>
          <a:lstStyle/>
          <a:p>
            <a:r>
              <a:rPr lang="en-US" dirty="0" smtClean="0"/>
              <a:t>Disadvantages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IN" dirty="0">
                <a:solidFill>
                  <a:schemeClr val="bg1"/>
                </a:solidFill>
              </a:rPr>
              <a:t>The website can be proved to be very beneficial for food lovers and for those who keep on trying new dishes daily where they can upload the recipe of what they have made and can also their experiences.</a:t>
            </a:r>
            <a:endParaRPr lang="en-US" dirty="0">
              <a:solidFill>
                <a:schemeClr val="bg1"/>
              </a:solidFill>
            </a:endParaRPr>
          </a:p>
          <a:p>
            <a:pPr lvl="0"/>
            <a:r>
              <a:rPr lang="en-IN" dirty="0">
                <a:solidFill>
                  <a:schemeClr val="bg1"/>
                </a:solidFill>
              </a:rPr>
              <a:t>This website can also be referred by the beginners who wish to make their careers in hotel management or any other course related to cooking.</a:t>
            </a:r>
            <a:endParaRPr lang="en-US" dirty="0">
              <a:solidFill>
                <a:schemeClr val="bg1"/>
              </a:solidFill>
            </a:endParaRPr>
          </a:p>
          <a:p>
            <a:pPr lvl="0"/>
            <a:r>
              <a:rPr lang="en-IN" dirty="0">
                <a:solidFill>
                  <a:schemeClr val="bg1"/>
                </a:solidFill>
              </a:rPr>
              <a:t>This website can also be used to cook anything possible from left over ingredients.</a:t>
            </a:r>
            <a:endParaRPr lang="en-US" dirty="0">
              <a:solidFill>
                <a:schemeClr val="bg1"/>
              </a:solidFill>
            </a:endParaRPr>
          </a:p>
          <a:p>
            <a:pPr>
              <a:buNone/>
            </a:pPr>
            <a:endParaRPr lang="en-US" dirty="0"/>
          </a:p>
        </p:txBody>
      </p:sp>
      <p:sp>
        <p:nvSpPr>
          <p:cNvPr id="2" name="Title 1"/>
          <p:cNvSpPr>
            <a:spLocks noGrp="1"/>
          </p:cNvSpPr>
          <p:nvPr>
            <p:ph type="title"/>
          </p:nvPr>
        </p:nvSpPr>
        <p:spPr/>
        <p:txBody>
          <a:bodyPr/>
          <a:lstStyle/>
          <a:p>
            <a:r>
              <a:rPr lang="en-US" dirty="0" smtClean="0"/>
              <a:t>Applications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Video Uploading</a:t>
            </a:r>
          </a:p>
          <a:p>
            <a:r>
              <a:rPr lang="en-US" dirty="0" smtClean="0">
                <a:solidFill>
                  <a:schemeClr val="bg1"/>
                </a:solidFill>
              </a:rPr>
              <a:t>Notifications</a:t>
            </a:r>
          </a:p>
          <a:p>
            <a:r>
              <a:rPr lang="en-US" dirty="0" smtClean="0">
                <a:solidFill>
                  <a:schemeClr val="bg1"/>
                </a:solidFill>
              </a:rPr>
              <a:t>Better Navigation</a:t>
            </a:r>
          </a:p>
          <a:p>
            <a:r>
              <a:rPr lang="en-US" dirty="0" smtClean="0">
                <a:solidFill>
                  <a:schemeClr val="bg1"/>
                </a:solidFill>
              </a:rPr>
              <a:t>Mobile Application</a:t>
            </a:r>
            <a:endParaRPr lang="en-US" dirty="0">
              <a:solidFill>
                <a:schemeClr val="bg1"/>
              </a:solidFill>
            </a:endParaRPr>
          </a:p>
        </p:txBody>
      </p:sp>
      <p:sp>
        <p:nvSpPr>
          <p:cNvPr id="2" name="Title 1"/>
          <p:cNvSpPr>
            <a:spLocks noGrp="1"/>
          </p:cNvSpPr>
          <p:nvPr>
            <p:ph type="title"/>
          </p:nvPr>
        </p:nvSpPr>
        <p:spPr/>
        <p:txBody>
          <a:bodyPr/>
          <a:lstStyle/>
          <a:p>
            <a:r>
              <a:rPr lang="en-US" dirty="0" smtClean="0"/>
              <a:t>Future Enhancement</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2590800"/>
            <a:ext cx="7696200" cy="1752600"/>
          </a:xfrm>
        </p:spPr>
        <p:txBody>
          <a:bodyPr>
            <a:normAutofit/>
          </a:bodyPr>
          <a:lstStyle/>
          <a:p>
            <a:r>
              <a:rPr lang="en-US" sz="4800" b="1" i="1" dirty="0" smtClean="0">
                <a:solidFill>
                  <a:schemeClr val="bg1"/>
                </a:solidFill>
              </a:rPr>
              <a:t>The Culinary Specialist</a:t>
            </a:r>
            <a:endParaRPr lang="en-US" sz="3600" b="1" i="1" dirty="0"/>
          </a:p>
        </p:txBody>
      </p:sp>
      <p:sp>
        <p:nvSpPr>
          <p:cNvPr id="2" name="Title 1"/>
          <p:cNvSpPr>
            <a:spLocks noGrp="1"/>
          </p:cNvSpPr>
          <p:nvPr>
            <p:ph type="ctrTitle"/>
          </p:nvPr>
        </p:nvSpPr>
        <p:spPr>
          <a:xfrm>
            <a:off x="609600" y="457200"/>
            <a:ext cx="7467600" cy="1622425"/>
          </a:xfrm>
        </p:spPr>
        <p:txBody>
          <a:bodyPr>
            <a:normAutofit/>
          </a:bodyPr>
          <a:lstStyle/>
          <a:p>
            <a:r>
              <a:rPr lang="en-US" sz="8000" dirty="0" smtClean="0"/>
              <a:t>CHEF’S ZONE</a:t>
            </a:r>
            <a:endParaRPr lang="en-US" sz="8000" dirty="0"/>
          </a:p>
        </p:txBody>
      </p:sp>
      <p:sp>
        <p:nvSpPr>
          <p:cNvPr id="5" name="TextBox 4"/>
          <p:cNvSpPr txBox="1"/>
          <p:nvPr/>
        </p:nvSpPr>
        <p:spPr>
          <a:xfrm>
            <a:off x="990600" y="4267200"/>
            <a:ext cx="7239000" cy="954107"/>
          </a:xfrm>
          <a:prstGeom prst="rect">
            <a:avLst/>
          </a:prstGeom>
          <a:noFill/>
        </p:spPr>
        <p:txBody>
          <a:bodyPr wrap="square" rtlCol="0">
            <a:spAutoFit/>
          </a:bodyPr>
          <a:lstStyle/>
          <a:p>
            <a:r>
              <a:rPr lang="en-IN" sz="2800" dirty="0" smtClean="0"/>
              <a:t>Guided By : </a:t>
            </a:r>
            <a:r>
              <a:rPr lang="en-IN" sz="2800" dirty="0" err="1" smtClean="0"/>
              <a:t>Ms.</a:t>
            </a:r>
            <a:r>
              <a:rPr lang="en-IN" sz="2800" dirty="0" smtClean="0"/>
              <a:t> Radhika </a:t>
            </a:r>
            <a:r>
              <a:rPr lang="en-IN" sz="2800" dirty="0" err="1" smtClean="0"/>
              <a:t>Patwardhan</a:t>
            </a:r>
            <a:endParaRPr lang="en-IN" sz="2800" dirty="0" smtClean="0"/>
          </a:p>
          <a:p>
            <a:r>
              <a:rPr lang="en-IN" sz="2800" dirty="0" smtClean="0"/>
              <a:t>Technician : </a:t>
            </a:r>
            <a:r>
              <a:rPr lang="en-IN" sz="2800" dirty="0" err="1" smtClean="0"/>
              <a:t>Ms.</a:t>
            </a:r>
            <a:r>
              <a:rPr lang="en-IN" sz="2800" dirty="0" smtClean="0"/>
              <a:t> </a:t>
            </a:r>
            <a:r>
              <a:rPr lang="en-IN" sz="2800" dirty="0" err="1" smtClean="0"/>
              <a:t>Reshma</a:t>
            </a:r>
            <a:r>
              <a:rPr lang="en-IN" sz="2800" dirty="0" smtClean="0"/>
              <a:t> </a:t>
            </a:r>
            <a:r>
              <a:rPr lang="en-IN" sz="2800" dirty="0" err="1" smtClean="0"/>
              <a:t>Parab</a:t>
            </a:r>
            <a:endParaRPr lang="en-IN" sz="2800" dirty="0"/>
          </a:p>
        </p:txBody>
      </p:sp>
    </p:spTree>
  </p:cSld>
  <p:clrMapOvr>
    <a:masterClrMapping/>
  </p:clrMapOvr>
  <p:transition>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IN" dirty="0" smtClean="0">
                <a:solidFill>
                  <a:schemeClr val="bg1"/>
                </a:solidFill>
              </a:rPr>
              <a:t>www.recipematcher.com</a:t>
            </a:r>
            <a:r>
              <a:rPr lang="en-IN" dirty="0">
                <a:solidFill>
                  <a:schemeClr val="bg1"/>
                </a:solidFill>
              </a:rPr>
              <a:t> </a:t>
            </a:r>
            <a:endParaRPr lang="en-US" dirty="0">
              <a:solidFill>
                <a:schemeClr val="bg1"/>
              </a:solidFill>
            </a:endParaRPr>
          </a:p>
          <a:p>
            <a:pPr lvl="0"/>
            <a:r>
              <a:rPr lang="en-IN" dirty="0" smtClean="0">
                <a:solidFill>
                  <a:schemeClr val="bg1"/>
                </a:solidFill>
              </a:rPr>
              <a:t>www.w3schools.com</a:t>
            </a:r>
            <a:endParaRPr lang="en-US" dirty="0">
              <a:solidFill>
                <a:schemeClr val="bg1"/>
              </a:solidFill>
            </a:endParaRPr>
          </a:p>
          <a:p>
            <a:pPr lvl="0"/>
            <a:r>
              <a:rPr lang="en-IN" dirty="0" smtClean="0">
                <a:solidFill>
                  <a:schemeClr val="bg1"/>
                </a:solidFill>
              </a:rPr>
              <a:t>www.bootstrap.com</a:t>
            </a:r>
          </a:p>
          <a:p>
            <a:pPr lvl="0"/>
            <a:r>
              <a:rPr lang="en-IN" dirty="0" smtClean="0">
                <a:solidFill>
                  <a:schemeClr val="bg1"/>
                </a:solidFill>
              </a:rPr>
              <a:t>Tutorials point for </a:t>
            </a:r>
            <a:r>
              <a:rPr lang="en-IN" dirty="0" err="1" smtClean="0">
                <a:solidFill>
                  <a:schemeClr val="bg1"/>
                </a:solidFill>
              </a:rPr>
              <a:t>php</a:t>
            </a:r>
            <a:endParaRPr lang="en-US" dirty="0">
              <a:solidFill>
                <a:schemeClr val="bg1"/>
              </a:solidFill>
            </a:endParaRPr>
          </a:p>
          <a:p>
            <a:pPr lvl="0"/>
            <a:r>
              <a:rPr lang="en-IN" dirty="0" smtClean="0">
                <a:solidFill>
                  <a:schemeClr val="bg1"/>
                </a:solidFill>
              </a:rPr>
              <a:t>Video </a:t>
            </a:r>
            <a:r>
              <a:rPr lang="en-IN" dirty="0">
                <a:solidFill>
                  <a:schemeClr val="bg1"/>
                </a:solidFill>
              </a:rPr>
              <a:t>tutorials on YouTube for learning PHP and Bootstrap.</a:t>
            </a:r>
            <a:endParaRPr lang="en-US"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Bibliography</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b="1" u="sng" dirty="0">
                <a:solidFill>
                  <a:schemeClr val="bg1"/>
                </a:solidFill>
              </a:rPr>
              <a:t>DEVELOPED BY</a:t>
            </a:r>
            <a:r>
              <a:rPr lang="en-IN" b="1" u="sng" dirty="0" smtClean="0">
                <a:solidFill>
                  <a:schemeClr val="bg1"/>
                </a:solidFill>
              </a:rPr>
              <a:t>:</a:t>
            </a:r>
            <a:endParaRPr lang="en-US" dirty="0">
              <a:solidFill>
                <a:schemeClr val="bg1"/>
              </a:solidFill>
            </a:endParaRPr>
          </a:p>
          <a:p>
            <a:r>
              <a:rPr lang="en-IN" b="1" dirty="0">
                <a:solidFill>
                  <a:schemeClr val="bg1"/>
                </a:solidFill>
              </a:rPr>
              <a:t>SAGAR UMESH PARMAR [1398026]</a:t>
            </a:r>
            <a:endParaRPr lang="en-US" b="1" dirty="0">
              <a:solidFill>
                <a:schemeClr val="bg1"/>
              </a:solidFill>
            </a:endParaRPr>
          </a:p>
          <a:p>
            <a:r>
              <a:rPr lang="en-IN" b="1" dirty="0">
                <a:solidFill>
                  <a:schemeClr val="bg1"/>
                </a:solidFill>
              </a:rPr>
              <a:t>AKASH KETAN SHAH [1398035]</a:t>
            </a:r>
            <a:endParaRPr lang="en-US" b="1" dirty="0">
              <a:solidFill>
                <a:schemeClr val="bg1"/>
              </a:solidFill>
            </a:endParaRPr>
          </a:p>
          <a:p>
            <a:r>
              <a:rPr lang="en-IN" b="1" dirty="0">
                <a:solidFill>
                  <a:schemeClr val="bg1"/>
                </a:solidFill>
              </a:rPr>
              <a:t>RIYA JATIN SHAH [1398037]</a:t>
            </a:r>
            <a:endParaRPr lang="en-US" b="1" dirty="0">
              <a:solidFill>
                <a:schemeClr val="bg1"/>
              </a:solidFill>
            </a:endParaRPr>
          </a:p>
          <a:p>
            <a:pPr>
              <a:buNone/>
            </a:pPr>
            <a:endParaRPr lang="en-US" dirty="0">
              <a:solidFill>
                <a:schemeClr val="bg1"/>
              </a:solidFill>
            </a:endParaRPr>
          </a:p>
          <a:p>
            <a:r>
              <a:rPr lang="en-IN" b="1" u="sng" dirty="0">
                <a:solidFill>
                  <a:schemeClr val="bg1"/>
                </a:solidFill>
              </a:rPr>
              <a:t>CONTACT US AT</a:t>
            </a:r>
            <a:r>
              <a:rPr lang="en-IN" b="1" u="sng" dirty="0" smtClean="0">
                <a:solidFill>
                  <a:schemeClr val="bg1"/>
                </a:solidFill>
              </a:rPr>
              <a:t>:-</a:t>
            </a:r>
            <a:endParaRPr lang="en-US" dirty="0">
              <a:solidFill>
                <a:schemeClr val="bg1"/>
              </a:solidFill>
            </a:endParaRPr>
          </a:p>
          <a:p>
            <a:r>
              <a:rPr lang="en-IN" b="1" u="sng" dirty="0">
                <a:solidFill>
                  <a:schemeClr val="bg1"/>
                </a:solidFill>
              </a:rPr>
              <a:t>sagarparmar4@gmail.com</a:t>
            </a:r>
            <a:endParaRPr lang="en-US" b="1" dirty="0">
              <a:solidFill>
                <a:schemeClr val="bg1"/>
              </a:solidFill>
            </a:endParaRPr>
          </a:p>
          <a:p>
            <a:r>
              <a:rPr lang="en-IN" b="1" u="sng" dirty="0">
                <a:solidFill>
                  <a:schemeClr val="bg1"/>
                </a:solidFill>
              </a:rPr>
              <a:t>shahakash2013@gmail.com</a:t>
            </a:r>
            <a:endParaRPr lang="en-US" b="1" dirty="0">
              <a:solidFill>
                <a:schemeClr val="bg1"/>
              </a:solidFill>
            </a:endParaRPr>
          </a:p>
          <a:p>
            <a:r>
              <a:rPr lang="en-IN" b="1" u="sng" dirty="0">
                <a:solidFill>
                  <a:schemeClr val="bg1"/>
                </a:solidFill>
              </a:rPr>
              <a:t>shahriya27021997@gmail.com</a:t>
            </a:r>
            <a:endParaRPr lang="en-US" b="1"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About Us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362200"/>
            <a:ext cx="7772400" cy="1362075"/>
          </a:xfrm>
        </p:spPr>
        <p:txBody>
          <a:bodyPr>
            <a:normAutofit/>
          </a:bodyPr>
          <a:lstStyle/>
          <a:p>
            <a:pPr algn="ctr"/>
            <a:r>
              <a:rPr lang="en-US" sz="8000" b="1" dirty="0" smtClean="0">
                <a:solidFill>
                  <a:schemeClr val="bg1"/>
                </a:solidFill>
                <a:latin typeface="Simplified Arabic" pitchFamily="18" charset="-78"/>
                <a:ea typeface="Tahoma" pitchFamily="34" charset="0"/>
                <a:cs typeface="Simplified Arabic" pitchFamily="18" charset="-78"/>
              </a:rPr>
              <a:t>THANK YOU…</a:t>
            </a:r>
            <a:endParaRPr lang="en-US" sz="8000" b="1" dirty="0">
              <a:solidFill>
                <a:schemeClr val="bg1"/>
              </a:solidFill>
              <a:latin typeface="Simplified Arabic" pitchFamily="18" charset="-78"/>
              <a:ea typeface="Tahoma" pitchFamily="34" charset="0"/>
              <a:cs typeface="Simplified Arabic" pitchFamily="18" charset="-78"/>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chemeClr val="bg1"/>
                </a:solidFill>
              </a:rPr>
              <a:t>CHEF’S ZONE is a newly developed website based on recipes you want to search. </a:t>
            </a:r>
          </a:p>
          <a:p>
            <a:r>
              <a:rPr lang="en-US" dirty="0" smtClean="0">
                <a:solidFill>
                  <a:schemeClr val="bg1"/>
                </a:solidFill>
              </a:rPr>
              <a:t>It offers Indian cooks at all skill level a dynamic and indispensable place to discover and share food online.</a:t>
            </a:r>
          </a:p>
          <a:p>
            <a:r>
              <a:rPr lang="en-US" dirty="0" smtClean="0">
                <a:solidFill>
                  <a:schemeClr val="bg1"/>
                </a:solidFill>
              </a:rPr>
              <a:t>We also provide the users with authentic global insights into the kitchens and cooking passions of home cooks everywhere.</a:t>
            </a:r>
            <a:endParaRPr lang="en-US" dirty="0">
              <a:solidFill>
                <a:schemeClr val="bg1"/>
              </a:solidFill>
            </a:endParaRPr>
          </a:p>
        </p:txBody>
      </p:sp>
      <p:sp>
        <p:nvSpPr>
          <p:cNvPr id="2" name="Title 1"/>
          <p:cNvSpPr>
            <a:spLocks noGrp="1"/>
          </p:cNvSpPr>
          <p:nvPr>
            <p:ph type="title"/>
          </p:nvPr>
        </p:nvSpPr>
        <p:spPr/>
        <p:txBody>
          <a:bodyPr/>
          <a:lstStyle/>
          <a:p>
            <a:r>
              <a:rPr lang="en-US" dirty="0" smtClean="0"/>
              <a:t>Why CHEF’S ZONE ?</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Search Recipe</a:t>
            </a:r>
          </a:p>
          <a:p>
            <a:r>
              <a:rPr lang="en-US" dirty="0" smtClean="0">
                <a:solidFill>
                  <a:schemeClr val="bg1"/>
                </a:solidFill>
              </a:rPr>
              <a:t>Post Recipe</a:t>
            </a:r>
          </a:p>
          <a:p>
            <a:r>
              <a:rPr lang="en-US" dirty="0" smtClean="0">
                <a:solidFill>
                  <a:schemeClr val="bg1"/>
                </a:solidFill>
              </a:rPr>
              <a:t>Ingredient Convertor</a:t>
            </a:r>
          </a:p>
          <a:p>
            <a:r>
              <a:rPr lang="en-US" dirty="0" smtClean="0">
                <a:solidFill>
                  <a:schemeClr val="bg1"/>
                </a:solidFill>
              </a:rPr>
              <a:t>Language Translator</a:t>
            </a:r>
          </a:p>
          <a:p>
            <a:r>
              <a:rPr lang="en-US" dirty="0" smtClean="0">
                <a:solidFill>
                  <a:schemeClr val="bg1"/>
                </a:solidFill>
              </a:rPr>
              <a:t>Update Profile</a:t>
            </a:r>
          </a:p>
          <a:p>
            <a:r>
              <a:rPr lang="en-US" dirty="0" smtClean="0">
                <a:solidFill>
                  <a:schemeClr val="bg1"/>
                </a:solidFill>
              </a:rPr>
              <a:t>Multiple Cuisines</a:t>
            </a:r>
          </a:p>
          <a:p>
            <a:r>
              <a:rPr lang="en-US" dirty="0" smtClean="0">
                <a:solidFill>
                  <a:schemeClr val="bg1"/>
                </a:solidFill>
              </a:rPr>
              <a:t>Feedback</a:t>
            </a:r>
          </a:p>
          <a:p>
            <a:endParaRPr lang="en-US" dirty="0"/>
          </a:p>
        </p:txBody>
      </p:sp>
      <p:sp>
        <p:nvSpPr>
          <p:cNvPr id="2" name="Title 1"/>
          <p:cNvSpPr>
            <a:spLocks noGrp="1"/>
          </p:cNvSpPr>
          <p:nvPr>
            <p:ph type="title"/>
          </p:nvPr>
        </p:nvSpPr>
        <p:spPr/>
        <p:txBody>
          <a:bodyPr/>
          <a:lstStyle/>
          <a:p>
            <a:r>
              <a:rPr lang="en-US" dirty="0" smtClean="0"/>
              <a:t>Unique Features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Language Translator</a:t>
            </a:r>
          </a:p>
          <a:p>
            <a:endParaRPr lang="en-US" dirty="0">
              <a:solidFill>
                <a:schemeClr val="bg1"/>
              </a:solidFill>
            </a:endParaRPr>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838200" y="2133600"/>
            <a:ext cx="7391400" cy="4495800"/>
          </a:xfrm>
          <a:prstGeom prst="rect">
            <a:avLst/>
          </a:prstGeom>
        </p:spPr>
      </p:pic>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Ingredient Convertor</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685800" y="2133600"/>
            <a:ext cx="7772400" cy="4343400"/>
          </a:xfrm>
          <a:prstGeom prst="rect">
            <a:avLst/>
          </a:prstGeom>
        </p:spPr>
      </p:pic>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Login Modal</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533400" y="2133600"/>
            <a:ext cx="8077200" cy="4495800"/>
          </a:xfrm>
          <a:prstGeom prst="rect">
            <a:avLst/>
          </a:prstGeom>
        </p:spPr>
      </p:pic>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User Profile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457200" y="2286000"/>
            <a:ext cx="8229600" cy="4191000"/>
          </a:xfrm>
          <a:prstGeom prst="rect">
            <a:avLst/>
          </a:prstGeom>
        </p:spPr>
      </p:pic>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Submit Recipe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457200" y="2133600"/>
            <a:ext cx="8382000" cy="4495800"/>
          </a:xfrm>
          <a:prstGeom prst="rect">
            <a:avLst/>
          </a:prstGeom>
        </p:spPr>
      </p:pic>
    </p:spTree>
  </p:cSld>
  <p:clrMapOvr>
    <a:masterClrMapping/>
  </p:clrMapOvr>
  <p:transition>
    <p:pull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269</TotalTime>
  <Words>354</Words>
  <Application>Microsoft Office PowerPoint</Application>
  <PresentationFormat>On-screen Show (4:3)</PresentationFormat>
  <Paragraphs>74</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Paper</vt:lpstr>
      <vt:lpstr>Group 13 </vt:lpstr>
      <vt:lpstr>CHEF’S ZONE</vt:lpstr>
      <vt:lpstr>Why CHEF’S ZONE ?</vt:lpstr>
      <vt:lpstr>Unique Features</vt:lpstr>
      <vt:lpstr>Modules</vt:lpstr>
      <vt:lpstr>Modules</vt:lpstr>
      <vt:lpstr>Modules</vt:lpstr>
      <vt:lpstr>Modules</vt:lpstr>
      <vt:lpstr>Modules</vt:lpstr>
      <vt:lpstr>Modules</vt:lpstr>
      <vt:lpstr>Modules</vt:lpstr>
      <vt:lpstr>Modules</vt:lpstr>
      <vt:lpstr>Modules</vt:lpstr>
      <vt:lpstr>Modules</vt:lpstr>
      <vt:lpstr>Modules</vt:lpstr>
      <vt:lpstr>Advantages</vt:lpstr>
      <vt:lpstr>Disadvantages</vt:lpstr>
      <vt:lpstr>Applications</vt:lpstr>
      <vt:lpstr>Future Enhancement</vt:lpstr>
      <vt:lpstr>Bibliography</vt:lpstr>
      <vt:lpstr>About Us</vt:lpstr>
      <vt:lpstr>THANK YOU…</vt:lpstr>
    </vt:vector>
  </TitlesOfParts>
  <Company>XYZ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ismail - [2010]</cp:lastModifiedBy>
  <cp:revision>16</cp:revision>
  <dcterms:created xsi:type="dcterms:W3CDTF">2016-04-06T13:53:14Z</dcterms:created>
  <dcterms:modified xsi:type="dcterms:W3CDTF">2016-04-07T05:15:27Z</dcterms:modified>
</cp:coreProperties>
</file>